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104" d="100"/>
          <a:sy n="104" d="100"/>
        </p:scale>
        <p:origin x="174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EA262E0-3088-4079-B207-72E5607D393A}" type="datetimeFigureOut">
              <a:rPr kumimoji="1" lang="ja-JP" altLang="en-US" smtClean="0"/>
              <a:t>2021/3/31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FD4F409-673B-4AB3-90EA-DA61B9571DBA}" type="slidenum">
              <a:rPr kumimoji="1" lang="ja-JP" altLang="en-US" smtClean="0"/>
              <a:t>‹#›</a:t>
            </a:fld>
            <a:endParaRPr kumimoji="1" lang="ja-JP" altLang="en-US"/>
          </a:p>
        </p:txBody>
      </p:sp>
    </p:spTree>
    <p:extLst>
      <p:ext uri="{BB962C8B-B14F-4D97-AF65-F5344CB8AC3E}">
        <p14:creationId xmlns:p14="http://schemas.microsoft.com/office/powerpoint/2010/main" val="3496656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EA262E0-3088-4079-B207-72E5607D393A}" type="datetimeFigureOut">
              <a:rPr kumimoji="1" lang="ja-JP" altLang="en-US" smtClean="0"/>
              <a:t>2021/3/31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FD4F409-673B-4AB3-90EA-DA61B9571DBA}" type="slidenum">
              <a:rPr kumimoji="1" lang="ja-JP" altLang="en-US" smtClean="0"/>
              <a:t>‹#›</a:t>
            </a:fld>
            <a:endParaRPr kumimoji="1" lang="ja-JP" altLang="en-US"/>
          </a:p>
        </p:txBody>
      </p:sp>
    </p:spTree>
    <p:extLst>
      <p:ext uri="{BB962C8B-B14F-4D97-AF65-F5344CB8AC3E}">
        <p14:creationId xmlns:p14="http://schemas.microsoft.com/office/powerpoint/2010/main" val="4042078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EA262E0-3088-4079-B207-72E5607D393A}" type="datetimeFigureOut">
              <a:rPr kumimoji="1" lang="ja-JP" altLang="en-US" smtClean="0"/>
              <a:t>2021/3/31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FD4F409-673B-4AB3-90EA-DA61B9571DBA}" type="slidenum">
              <a:rPr kumimoji="1" lang="ja-JP" altLang="en-US" smtClean="0"/>
              <a:t>‹#›</a:t>
            </a:fld>
            <a:endParaRPr kumimoji="1" lang="ja-JP" altLang="en-US"/>
          </a:p>
        </p:txBody>
      </p:sp>
    </p:spTree>
    <p:extLst>
      <p:ext uri="{BB962C8B-B14F-4D97-AF65-F5344CB8AC3E}">
        <p14:creationId xmlns:p14="http://schemas.microsoft.com/office/powerpoint/2010/main" val="657105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EA262E0-3088-4079-B207-72E5607D393A}" type="datetimeFigureOut">
              <a:rPr kumimoji="1" lang="ja-JP" altLang="en-US" smtClean="0"/>
              <a:t>2021/3/31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FD4F409-673B-4AB3-90EA-DA61B9571DBA}" type="slidenum">
              <a:rPr kumimoji="1" lang="ja-JP" altLang="en-US" smtClean="0"/>
              <a:t>‹#›</a:t>
            </a:fld>
            <a:endParaRPr kumimoji="1" lang="ja-JP" altLang="en-US"/>
          </a:p>
        </p:txBody>
      </p:sp>
    </p:spTree>
    <p:extLst>
      <p:ext uri="{BB962C8B-B14F-4D97-AF65-F5344CB8AC3E}">
        <p14:creationId xmlns:p14="http://schemas.microsoft.com/office/powerpoint/2010/main" val="1394426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EA262E0-3088-4079-B207-72E5607D393A}" type="datetimeFigureOut">
              <a:rPr kumimoji="1" lang="ja-JP" altLang="en-US" smtClean="0"/>
              <a:t>2021/3/31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FD4F409-673B-4AB3-90EA-DA61B9571DBA}" type="slidenum">
              <a:rPr kumimoji="1" lang="ja-JP" altLang="en-US" smtClean="0"/>
              <a:t>‹#›</a:t>
            </a:fld>
            <a:endParaRPr kumimoji="1" lang="ja-JP" altLang="en-US"/>
          </a:p>
        </p:txBody>
      </p:sp>
    </p:spTree>
    <p:extLst>
      <p:ext uri="{BB962C8B-B14F-4D97-AF65-F5344CB8AC3E}">
        <p14:creationId xmlns:p14="http://schemas.microsoft.com/office/powerpoint/2010/main" val="2186316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EA262E0-3088-4079-B207-72E5607D393A}" type="datetimeFigureOut">
              <a:rPr kumimoji="1" lang="ja-JP" altLang="en-US" smtClean="0"/>
              <a:t>2021/3/31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FD4F409-673B-4AB3-90EA-DA61B9571DBA}" type="slidenum">
              <a:rPr kumimoji="1" lang="ja-JP" altLang="en-US" smtClean="0"/>
              <a:t>‹#›</a:t>
            </a:fld>
            <a:endParaRPr kumimoji="1" lang="ja-JP" altLang="en-US"/>
          </a:p>
        </p:txBody>
      </p:sp>
    </p:spTree>
    <p:extLst>
      <p:ext uri="{BB962C8B-B14F-4D97-AF65-F5344CB8AC3E}">
        <p14:creationId xmlns:p14="http://schemas.microsoft.com/office/powerpoint/2010/main" val="275357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EA262E0-3088-4079-B207-72E5607D393A}" type="datetimeFigureOut">
              <a:rPr kumimoji="1" lang="ja-JP" altLang="en-US" smtClean="0"/>
              <a:t>2021/3/31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FD4F409-673B-4AB3-90EA-DA61B9571DBA}" type="slidenum">
              <a:rPr kumimoji="1" lang="ja-JP" altLang="en-US" smtClean="0"/>
              <a:t>‹#›</a:t>
            </a:fld>
            <a:endParaRPr kumimoji="1" lang="ja-JP" altLang="en-US"/>
          </a:p>
        </p:txBody>
      </p:sp>
    </p:spTree>
    <p:extLst>
      <p:ext uri="{BB962C8B-B14F-4D97-AF65-F5344CB8AC3E}">
        <p14:creationId xmlns:p14="http://schemas.microsoft.com/office/powerpoint/2010/main" val="945655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EA262E0-3088-4079-B207-72E5607D393A}" type="datetimeFigureOut">
              <a:rPr kumimoji="1" lang="ja-JP" altLang="en-US" smtClean="0"/>
              <a:t>2021/3/31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FD4F409-673B-4AB3-90EA-DA61B9571DBA}" type="slidenum">
              <a:rPr kumimoji="1" lang="ja-JP" altLang="en-US" smtClean="0"/>
              <a:t>‹#›</a:t>
            </a:fld>
            <a:endParaRPr kumimoji="1" lang="ja-JP" altLang="en-US"/>
          </a:p>
        </p:txBody>
      </p:sp>
    </p:spTree>
    <p:extLst>
      <p:ext uri="{BB962C8B-B14F-4D97-AF65-F5344CB8AC3E}">
        <p14:creationId xmlns:p14="http://schemas.microsoft.com/office/powerpoint/2010/main" val="2028056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A262E0-3088-4079-B207-72E5607D393A}" type="datetimeFigureOut">
              <a:rPr kumimoji="1" lang="ja-JP" altLang="en-US" smtClean="0"/>
              <a:t>2021/3/31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FD4F409-673B-4AB3-90EA-DA61B9571DBA}" type="slidenum">
              <a:rPr kumimoji="1" lang="ja-JP" altLang="en-US" smtClean="0"/>
              <a:t>‹#›</a:t>
            </a:fld>
            <a:endParaRPr kumimoji="1" lang="ja-JP" altLang="en-US"/>
          </a:p>
        </p:txBody>
      </p:sp>
    </p:spTree>
    <p:extLst>
      <p:ext uri="{BB962C8B-B14F-4D97-AF65-F5344CB8AC3E}">
        <p14:creationId xmlns:p14="http://schemas.microsoft.com/office/powerpoint/2010/main" val="2725793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EA262E0-3088-4079-B207-72E5607D393A}" type="datetimeFigureOut">
              <a:rPr kumimoji="1" lang="ja-JP" altLang="en-US" smtClean="0"/>
              <a:t>2021/3/31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FD4F409-673B-4AB3-90EA-DA61B9571DBA}" type="slidenum">
              <a:rPr kumimoji="1" lang="ja-JP" altLang="en-US" smtClean="0"/>
              <a:t>‹#›</a:t>
            </a:fld>
            <a:endParaRPr kumimoji="1" lang="ja-JP" altLang="en-US"/>
          </a:p>
        </p:txBody>
      </p:sp>
    </p:spTree>
    <p:extLst>
      <p:ext uri="{BB962C8B-B14F-4D97-AF65-F5344CB8AC3E}">
        <p14:creationId xmlns:p14="http://schemas.microsoft.com/office/powerpoint/2010/main" val="2484077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EA262E0-3088-4079-B207-72E5607D393A}" type="datetimeFigureOut">
              <a:rPr kumimoji="1" lang="ja-JP" altLang="en-US" smtClean="0"/>
              <a:t>2021/3/31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FD4F409-673B-4AB3-90EA-DA61B9571DBA}" type="slidenum">
              <a:rPr kumimoji="1" lang="ja-JP" altLang="en-US" smtClean="0"/>
              <a:t>‹#›</a:t>
            </a:fld>
            <a:endParaRPr kumimoji="1" lang="ja-JP" altLang="en-US"/>
          </a:p>
        </p:txBody>
      </p:sp>
    </p:spTree>
    <p:extLst>
      <p:ext uri="{BB962C8B-B14F-4D97-AF65-F5344CB8AC3E}">
        <p14:creationId xmlns:p14="http://schemas.microsoft.com/office/powerpoint/2010/main" val="4012993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A262E0-3088-4079-B207-72E5607D393A}" type="datetimeFigureOut">
              <a:rPr kumimoji="1" lang="ja-JP" altLang="en-US" smtClean="0"/>
              <a:t>2021/3/31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D4F409-673B-4AB3-90EA-DA61B9571DBA}" type="slidenum">
              <a:rPr kumimoji="1" lang="ja-JP" altLang="en-US" smtClean="0"/>
              <a:t>‹#›</a:t>
            </a:fld>
            <a:endParaRPr kumimoji="1" lang="ja-JP" altLang="en-US"/>
          </a:p>
        </p:txBody>
      </p:sp>
    </p:spTree>
    <p:extLst>
      <p:ext uri="{BB962C8B-B14F-4D97-AF65-F5344CB8AC3E}">
        <p14:creationId xmlns:p14="http://schemas.microsoft.com/office/powerpoint/2010/main" val="17365692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50576845-C8BC-48BE-8742-F71D9CB88291}"/>
              </a:ext>
            </a:extLst>
          </p:cNvPr>
          <p:cNvSpPr txBox="1"/>
          <p:nvPr/>
        </p:nvSpPr>
        <p:spPr>
          <a:xfrm>
            <a:off x="1481858" y="201437"/>
            <a:ext cx="7278255" cy="1200329"/>
          </a:xfrm>
          <a:prstGeom prst="rect">
            <a:avLst/>
          </a:prstGeom>
          <a:noFill/>
        </p:spPr>
        <p:txBody>
          <a:bodyPr wrap="square" rtlCol="0">
            <a:spAutoFit/>
          </a:bodyPr>
          <a:lstStyle/>
          <a:p>
            <a:r>
              <a:rPr lang="ja-JP"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＊の合成と光化学反応（ポスター発表タイトル）</a:t>
            </a:r>
            <a:endParaRPr lang="en-US" altLang="ja-JP" dirty="0">
              <a:latin typeface="メイリオ" panose="020B0604030504040204" pitchFamily="50" charset="-128"/>
              <a:ea typeface="メイリオ" panose="020B0604030504040204" pitchFamily="50" charset="-128"/>
            </a:endParaRPr>
          </a:p>
          <a:p>
            <a:r>
              <a:rPr lang="en-US" altLang="ja-JP" sz="1600" dirty="0">
                <a:latin typeface="メイリオ" panose="020B0604030504040204" pitchFamily="50" charset="-128"/>
                <a:ea typeface="メイリオ" panose="020B0604030504040204" pitchFamily="50" charset="-128"/>
              </a:rPr>
              <a:t>Synthesis and photochemistry of ******</a:t>
            </a:r>
            <a:endParaRPr lang="ja-JP" altLang="ja-JP" sz="1600" dirty="0">
              <a:latin typeface="メイリオ" panose="020B0604030504040204" pitchFamily="50" charset="-128"/>
              <a:ea typeface="メイリオ" panose="020B0604030504040204" pitchFamily="50" charset="-128"/>
            </a:endParaRPr>
          </a:p>
          <a:p>
            <a:r>
              <a:rPr lang="en-US" altLang="ja-JP" baseline="30000" dirty="0">
                <a:latin typeface="メイリオ" panose="020B0604030504040204" pitchFamily="50" charset="-128"/>
                <a:ea typeface="メイリオ" panose="020B0604030504040204" pitchFamily="50" charset="-128"/>
              </a:rPr>
              <a:t>1</a:t>
            </a:r>
            <a:r>
              <a:rPr lang="ja-JP" altLang="ja-JP" dirty="0">
                <a:latin typeface="メイリオ" panose="020B0604030504040204" pitchFamily="50" charset="-128"/>
                <a:ea typeface="メイリオ" panose="020B0604030504040204" pitchFamily="50" charset="-128"/>
              </a:rPr>
              <a:t>△△大学大学院△△研究科△△研究室・</a:t>
            </a:r>
            <a:r>
              <a:rPr lang="en-US" altLang="ja-JP" baseline="30000" dirty="0">
                <a:latin typeface="メイリオ" panose="020B0604030504040204" pitchFamily="50" charset="-128"/>
                <a:ea typeface="メイリオ" panose="020B0604030504040204" pitchFamily="50" charset="-128"/>
              </a:rPr>
              <a:t>2</a:t>
            </a:r>
            <a:r>
              <a:rPr lang="ja-JP" altLang="ja-JP" dirty="0">
                <a:latin typeface="メイリオ" panose="020B0604030504040204" pitchFamily="50" charset="-128"/>
                <a:ea typeface="メイリオ" panose="020B0604030504040204" pitchFamily="50" charset="-128"/>
              </a:rPr>
              <a:t>□□大学</a:t>
            </a:r>
          </a:p>
          <a:p>
            <a:r>
              <a:rPr lang="ja-JP" altLang="ja-JP" dirty="0">
                <a:latin typeface="メイリオ" panose="020B0604030504040204" pitchFamily="50" charset="-128"/>
                <a:ea typeface="メイリオ" panose="020B0604030504040204" pitchFamily="50" charset="-128"/>
              </a:rPr>
              <a:t>◯立教太郎</a:t>
            </a:r>
            <a:r>
              <a:rPr lang="en-US" altLang="ja-JP" baseline="30000" dirty="0">
                <a:latin typeface="メイリオ" panose="020B0604030504040204" pitchFamily="50" charset="-128"/>
                <a:ea typeface="メイリオ" panose="020B0604030504040204" pitchFamily="50" charset="-128"/>
              </a:rPr>
              <a:t>1</a:t>
            </a:r>
            <a:r>
              <a:rPr lang="ja-JP" altLang="ja-JP" dirty="0">
                <a:latin typeface="メイリオ" panose="020B0604030504040204" pitchFamily="50" charset="-128"/>
                <a:ea typeface="メイリオ" panose="020B0604030504040204" pitchFamily="50" charset="-128"/>
              </a:rPr>
              <a:t>・森本正和</a:t>
            </a:r>
            <a:r>
              <a:rPr lang="en-US" altLang="ja-JP" baseline="30000" dirty="0">
                <a:latin typeface="メイリオ" panose="020B0604030504040204" pitchFamily="50" charset="-128"/>
                <a:ea typeface="メイリオ" panose="020B0604030504040204" pitchFamily="50" charset="-128"/>
              </a:rPr>
              <a:t>1</a:t>
            </a:r>
            <a:r>
              <a:rPr lang="ja-JP" altLang="ja-JP" dirty="0">
                <a:latin typeface="メイリオ" panose="020B0604030504040204" pitchFamily="50" charset="-128"/>
                <a:ea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rPr>
              <a:t>X. Y. Williams</a:t>
            </a:r>
            <a:r>
              <a:rPr lang="en-US" altLang="ja-JP" baseline="30000" dirty="0">
                <a:latin typeface="メイリオ" panose="020B0604030504040204" pitchFamily="50" charset="-128"/>
                <a:ea typeface="メイリオ" panose="020B0604030504040204" pitchFamily="50" charset="-128"/>
              </a:rPr>
              <a:t>2</a:t>
            </a:r>
            <a:endParaRPr kumimoji="1" lang="ja-JP" altLang="en-US" dirty="0">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6E02D048-D0D6-44AD-B17B-1491C8A8D672}"/>
              </a:ext>
            </a:extLst>
          </p:cNvPr>
          <p:cNvSpPr txBox="1"/>
          <p:nvPr/>
        </p:nvSpPr>
        <p:spPr>
          <a:xfrm>
            <a:off x="932872" y="1359352"/>
            <a:ext cx="7278255" cy="5447645"/>
          </a:xfrm>
          <a:prstGeom prst="rect">
            <a:avLst/>
          </a:prstGeom>
          <a:noFill/>
        </p:spPr>
        <p:txBody>
          <a:bodyPr wrap="square" rtlCol="0">
            <a:spAutoFit/>
          </a:bodyPr>
          <a:lstStyle/>
          <a:p>
            <a:pPr algn="ctr"/>
            <a:r>
              <a:rPr lang="en-US" altLang="ja-JP" sz="1200" dirty="0">
                <a:solidFill>
                  <a:srgbClr val="FF0000"/>
                </a:solidFill>
                <a:latin typeface="ＭＳ ゴシック" panose="020B0609070205080204" pitchFamily="49" charset="-128"/>
                <a:ea typeface="ＭＳ ゴシック" panose="020B0609070205080204" pitchFamily="49" charset="-128"/>
              </a:rPr>
              <a:t>【</a:t>
            </a:r>
            <a:r>
              <a:rPr lang="ja-JP" altLang="en-US" sz="1200" dirty="0">
                <a:solidFill>
                  <a:srgbClr val="FF0000"/>
                </a:solidFill>
                <a:latin typeface="ＭＳ ゴシック" panose="020B0609070205080204" pitchFamily="49" charset="-128"/>
                <a:ea typeface="ＭＳ ゴシック" panose="020B0609070205080204" pitchFamily="49" charset="-128"/>
              </a:rPr>
              <a:t>ご確認ください</a:t>
            </a:r>
            <a:r>
              <a:rPr lang="en-US" altLang="ja-JP" sz="1200" dirty="0">
                <a:solidFill>
                  <a:srgbClr val="FF0000"/>
                </a:solidFill>
                <a:latin typeface="ＭＳ ゴシック" panose="020B0609070205080204" pitchFamily="49" charset="-128"/>
                <a:ea typeface="ＭＳ ゴシック" panose="020B0609070205080204" pitchFamily="49" charset="-128"/>
              </a:rPr>
              <a:t>】</a:t>
            </a:r>
          </a:p>
          <a:p>
            <a:pPr algn="just"/>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ja-JP" sz="1200" dirty="0">
                <a:solidFill>
                  <a:srgbClr val="FF0000"/>
                </a:solidFill>
                <a:latin typeface="ＭＳ ゴシック" panose="020B0609070205080204" pitchFamily="49" charset="-128"/>
                <a:ea typeface="ＭＳ ゴシック" panose="020B0609070205080204" pitchFamily="49" charset="-128"/>
              </a:rPr>
              <a:t>このテンプレートを</a:t>
            </a:r>
            <a:r>
              <a:rPr lang="ja-JP" altLang="en-US" sz="1200" dirty="0">
                <a:solidFill>
                  <a:srgbClr val="FF0000"/>
                </a:solidFill>
                <a:latin typeface="ＭＳ ゴシック" panose="020B0609070205080204" pitchFamily="49" charset="-128"/>
                <a:ea typeface="ＭＳ ゴシック" panose="020B0609070205080204" pitchFamily="49" charset="-128"/>
              </a:rPr>
              <a:t>用いて</a:t>
            </a:r>
            <a:r>
              <a:rPr lang="ja-JP" altLang="ja-JP" sz="1200" dirty="0">
                <a:solidFill>
                  <a:srgbClr val="FF0000"/>
                </a:solidFill>
                <a:latin typeface="ＭＳ ゴシック" panose="020B0609070205080204" pitchFamily="49" charset="-128"/>
                <a:ea typeface="ＭＳ ゴシック" panose="020B0609070205080204" pitchFamily="49" charset="-128"/>
              </a:rPr>
              <a:t>、</a:t>
            </a:r>
            <a:r>
              <a:rPr lang="ja-JP" altLang="en-US" sz="1200" u="sng" dirty="0">
                <a:solidFill>
                  <a:srgbClr val="FF0000"/>
                </a:solidFill>
                <a:latin typeface="ＭＳ ゴシック" panose="020B0609070205080204" pitchFamily="49" charset="-128"/>
                <a:ea typeface="ＭＳ ゴシック" panose="020B0609070205080204" pitchFamily="49" charset="-128"/>
              </a:rPr>
              <a:t>スライド</a:t>
            </a:r>
            <a:r>
              <a:rPr lang="en-US" altLang="ja-JP" sz="1200" u="sng" dirty="0">
                <a:solidFill>
                  <a:srgbClr val="FF0000"/>
                </a:solidFill>
                <a:latin typeface="ＭＳ ゴシック" panose="020B0609070205080204" pitchFamily="49" charset="-128"/>
                <a:ea typeface="ＭＳ ゴシック" panose="020B0609070205080204" pitchFamily="49" charset="-128"/>
              </a:rPr>
              <a:t>2</a:t>
            </a:r>
            <a:r>
              <a:rPr lang="ja-JP" altLang="en-US" sz="1200" u="sng" dirty="0">
                <a:solidFill>
                  <a:srgbClr val="FF0000"/>
                </a:solidFill>
                <a:latin typeface="ＭＳ ゴシック" panose="020B0609070205080204" pitchFamily="49" charset="-128"/>
                <a:ea typeface="ＭＳ ゴシック" panose="020B0609070205080204" pitchFamily="49" charset="-128"/>
              </a:rPr>
              <a:t>枚・発表時間</a:t>
            </a:r>
            <a:r>
              <a:rPr lang="en-US" altLang="ja-JP" sz="1200" u="sng" dirty="0">
                <a:solidFill>
                  <a:srgbClr val="FF0000"/>
                </a:solidFill>
                <a:latin typeface="ＭＳ ゴシック" panose="020B0609070205080204" pitchFamily="49" charset="-128"/>
                <a:ea typeface="ＭＳ ゴシック" panose="020B0609070205080204" pitchFamily="49" charset="-128"/>
              </a:rPr>
              <a:t>1</a:t>
            </a:r>
            <a:r>
              <a:rPr lang="ja-JP" altLang="en-US" sz="1200" u="sng" dirty="0">
                <a:solidFill>
                  <a:srgbClr val="FF0000"/>
                </a:solidFill>
                <a:latin typeface="ＭＳ ゴシック" panose="020B0609070205080204" pitchFamily="49" charset="-128"/>
                <a:ea typeface="ＭＳ ゴシック" panose="020B0609070205080204" pitchFamily="49" charset="-128"/>
              </a:rPr>
              <a:t>分</a:t>
            </a:r>
            <a:r>
              <a:rPr lang="ja-JP" altLang="ja-JP" sz="1200" dirty="0">
                <a:solidFill>
                  <a:srgbClr val="FF0000"/>
                </a:solidFill>
                <a:latin typeface="ＭＳ ゴシック" panose="020B0609070205080204" pitchFamily="49" charset="-128"/>
                <a:ea typeface="ＭＳ ゴシック" panose="020B0609070205080204" pitchFamily="49" charset="-128"/>
              </a:rPr>
              <a:t>の</a:t>
            </a:r>
            <a:r>
              <a:rPr lang="ja-JP" altLang="en-US" sz="1200" dirty="0">
                <a:solidFill>
                  <a:srgbClr val="FF0000"/>
                </a:solidFill>
                <a:latin typeface="ＭＳ ゴシック" panose="020B0609070205080204" pitchFamily="49" charset="-128"/>
                <a:ea typeface="ＭＳ ゴシック" panose="020B0609070205080204" pitchFamily="49" charset="-128"/>
              </a:rPr>
              <a:t>ショートプレゼンテーション資料</a:t>
            </a:r>
            <a:r>
              <a:rPr lang="ja-JP" altLang="ja-JP" sz="1200" dirty="0">
                <a:solidFill>
                  <a:srgbClr val="FF0000"/>
                </a:solidFill>
                <a:latin typeface="ＭＳ ゴシック" panose="020B0609070205080204" pitchFamily="49" charset="-128"/>
                <a:ea typeface="ＭＳ ゴシック" panose="020B0609070205080204" pitchFamily="49" charset="-128"/>
              </a:rPr>
              <a:t>を作成してください。</a:t>
            </a:r>
            <a:r>
              <a:rPr lang="ja-JP" altLang="en-US" sz="1200" u="sng" dirty="0">
                <a:solidFill>
                  <a:srgbClr val="FF0000"/>
                </a:solidFill>
                <a:latin typeface="ＭＳ ゴシック" panose="020B0609070205080204" pitchFamily="49" charset="-128"/>
                <a:ea typeface="ＭＳ ゴシック" panose="020B0609070205080204" pitchFamily="49" charset="-128"/>
              </a:rPr>
              <a:t>短い時間ですが、研究の概要や重要性が聴衆へ伝わるように、上手にまとめて発表してください。</a:t>
            </a:r>
            <a:endParaRPr lang="en-US" altLang="ja-JP" sz="1200" u="sng" dirty="0">
              <a:solidFill>
                <a:srgbClr val="FF0000"/>
              </a:solidFill>
              <a:latin typeface="ＭＳ ゴシック" panose="020B0609070205080204" pitchFamily="49" charset="-128"/>
              <a:ea typeface="ＭＳ ゴシック" panose="020B0609070205080204" pitchFamily="49" charset="-128"/>
            </a:endParaRPr>
          </a:p>
          <a:p>
            <a:pPr algn="just"/>
            <a:endParaRPr lang="ja-JP" altLang="ja-JP" sz="1200" dirty="0">
              <a:solidFill>
                <a:srgbClr val="FF0000"/>
              </a:solidFill>
              <a:latin typeface="ＭＳ ゴシック" panose="020B0609070205080204" pitchFamily="49" charset="-128"/>
              <a:ea typeface="ＭＳ ゴシック" panose="020B0609070205080204" pitchFamily="49" charset="-128"/>
            </a:endParaRPr>
          </a:p>
          <a:p>
            <a:pPr algn="just"/>
            <a:r>
              <a:rPr lang="ja-JP" altLang="en-US" sz="1200" dirty="0">
                <a:solidFill>
                  <a:srgbClr val="FF0000"/>
                </a:solidFill>
                <a:latin typeface="ＭＳ ゴシック" panose="020B0609070205080204" pitchFamily="49" charset="-128"/>
                <a:ea typeface="ＭＳ ゴシック" panose="020B0609070205080204" pitchFamily="49" charset="-128"/>
              </a:rPr>
              <a:t>　ポスター発表タイトル、所属、研究室、発表者氏名の情報がスライド</a:t>
            </a:r>
            <a:r>
              <a:rPr lang="en-US" altLang="ja-JP" sz="1200" dirty="0">
                <a:solidFill>
                  <a:srgbClr val="FF0000"/>
                </a:solidFill>
                <a:latin typeface="ＭＳ ゴシック" panose="020B0609070205080204" pitchFamily="49" charset="-128"/>
                <a:ea typeface="ＭＳ ゴシック" panose="020B0609070205080204" pitchFamily="49" charset="-128"/>
              </a:rPr>
              <a:t>1</a:t>
            </a:r>
            <a:r>
              <a:rPr lang="ja-JP" altLang="en-US" sz="1200" dirty="0">
                <a:solidFill>
                  <a:srgbClr val="FF0000"/>
                </a:solidFill>
                <a:latin typeface="ＭＳ ゴシック" panose="020B0609070205080204" pitchFamily="49" charset="-128"/>
                <a:ea typeface="ＭＳ ゴシック" panose="020B0609070205080204" pitchFamily="49" charset="-128"/>
              </a:rPr>
              <a:t>枚目の上部に含まれていれば、その他のこと（文字サイズ・フォントなど）はご自由に設定していただいて構いません。</a:t>
            </a:r>
            <a:r>
              <a:rPr lang="ja-JP" altLang="ja-JP" sz="1200" dirty="0">
                <a:solidFill>
                  <a:srgbClr val="FF0000"/>
                </a:solidFill>
                <a:latin typeface="ＭＳ ゴシック" panose="020B0609070205080204" pitchFamily="49" charset="-128"/>
                <a:ea typeface="ＭＳ ゴシック" panose="020B0609070205080204" pitchFamily="49" charset="-128"/>
              </a:rPr>
              <a:t>図はカラーでお願いいたします。</a:t>
            </a:r>
            <a:r>
              <a:rPr lang="en-US" altLang="ja-JP" sz="1200" u="sng" dirty="0">
                <a:solidFill>
                  <a:srgbClr val="FF0000"/>
                </a:solidFill>
                <a:latin typeface="ＭＳ ゴシック" panose="020B0609070205080204" pitchFamily="49" charset="-128"/>
                <a:ea typeface="ＭＳ ゴシック" panose="020B0609070205080204" pitchFamily="49" charset="-128"/>
              </a:rPr>
              <a:t>Microsoft</a:t>
            </a:r>
            <a:r>
              <a:rPr lang="ja-JP" altLang="en-US" sz="1200" u="sng" dirty="0">
                <a:solidFill>
                  <a:srgbClr val="FF0000"/>
                </a:solidFill>
                <a:latin typeface="ＭＳ ゴシック" panose="020B0609070205080204" pitchFamily="49" charset="-128"/>
                <a:ea typeface="ＭＳ ゴシック" panose="020B0609070205080204" pitchFamily="49" charset="-128"/>
              </a:rPr>
              <a:t>パワーポイントのアニメーション機能の使用、動画ファイルや音声ファイルの挿入はしないでください。文字と静止画のみを用いて上手に作成してください。</a:t>
            </a:r>
            <a:endParaRPr lang="en-US" altLang="ja-JP" sz="1200" u="sng" dirty="0">
              <a:solidFill>
                <a:srgbClr val="FF0000"/>
              </a:solidFill>
              <a:latin typeface="ＭＳ ゴシック" panose="020B0609070205080204" pitchFamily="49" charset="-128"/>
              <a:ea typeface="ＭＳ ゴシック" panose="020B0609070205080204" pitchFamily="49" charset="-128"/>
            </a:endParaRPr>
          </a:p>
          <a:p>
            <a:pPr algn="just"/>
            <a:endParaRPr kumimoji="1" lang="en-US" altLang="ja-JP" sz="1200" dirty="0">
              <a:solidFill>
                <a:srgbClr val="FF0000"/>
              </a:solidFill>
              <a:latin typeface="ＭＳ ゴシック" panose="020B0609070205080204" pitchFamily="49" charset="-128"/>
              <a:ea typeface="ＭＳ ゴシック" panose="020B0609070205080204" pitchFamily="49" charset="-128"/>
            </a:endParaRPr>
          </a:p>
          <a:p>
            <a:pPr algn="just"/>
            <a:r>
              <a:rPr kumimoji="1" lang="ja-JP" altLang="en-US" sz="1200" dirty="0">
                <a:solidFill>
                  <a:srgbClr val="FF0000"/>
                </a:solidFill>
                <a:latin typeface="ＭＳ ゴシック" panose="020B0609070205080204" pitchFamily="49" charset="-128"/>
                <a:ea typeface="ＭＳ ゴシック" panose="020B0609070205080204" pitchFamily="49" charset="-128"/>
              </a:rPr>
              <a:t>　ショートプレゼンテーション本番（</a:t>
            </a:r>
            <a:r>
              <a:rPr kumimoji="1" lang="en-US" altLang="ja-JP" sz="1200" dirty="0">
                <a:solidFill>
                  <a:srgbClr val="FF0000"/>
                </a:solidFill>
                <a:latin typeface="ＭＳ ゴシック" panose="020B0609070205080204" pitchFamily="49" charset="-128"/>
                <a:ea typeface="ＭＳ ゴシック" panose="020B0609070205080204" pitchFamily="49" charset="-128"/>
              </a:rPr>
              <a:t>Zoom</a:t>
            </a:r>
            <a:r>
              <a:rPr kumimoji="1" lang="ja-JP" altLang="en-US" sz="1200" dirty="0" err="1">
                <a:solidFill>
                  <a:srgbClr val="FF0000"/>
                </a:solidFill>
                <a:latin typeface="ＭＳ ゴシック" panose="020B0609070205080204" pitchFamily="49" charset="-128"/>
                <a:ea typeface="ＭＳ ゴシック" panose="020B0609070205080204" pitchFamily="49" charset="-128"/>
              </a:rPr>
              <a:t>にて</a:t>
            </a:r>
            <a:r>
              <a:rPr kumimoji="1" lang="ja-JP" altLang="en-US" sz="1200" dirty="0">
                <a:solidFill>
                  <a:srgbClr val="FF0000"/>
                </a:solidFill>
                <a:latin typeface="ＭＳ ゴシック" panose="020B0609070205080204" pitchFamily="49" charset="-128"/>
                <a:ea typeface="ＭＳ ゴシック" panose="020B0609070205080204" pitchFamily="49" charset="-128"/>
              </a:rPr>
              <a:t>実施）では、ポスター番号（</a:t>
            </a:r>
            <a:r>
              <a:rPr kumimoji="1" lang="en-US" altLang="ja-JP" sz="1200" dirty="0">
                <a:solidFill>
                  <a:srgbClr val="FF0000"/>
                </a:solidFill>
                <a:latin typeface="ＭＳ ゴシック" panose="020B0609070205080204" pitchFamily="49" charset="-128"/>
                <a:ea typeface="ＭＳ ゴシック" panose="020B0609070205080204" pitchFamily="49" charset="-128"/>
              </a:rPr>
              <a:t>P**</a:t>
            </a:r>
            <a:r>
              <a:rPr kumimoji="1" lang="ja-JP" altLang="en-US" sz="1200" dirty="0">
                <a:solidFill>
                  <a:srgbClr val="FF0000"/>
                </a:solidFill>
                <a:latin typeface="ＭＳ ゴシック" panose="020B0609070205080204" pitchFamily="49" charset="-128"/>
                <a:ea typeface="ＭＳ ゴシック" panose="020B0609070205080204" pitchFamily="49" charset="-128"/>
              </a:rPr>
              <a:t>；後日お知らせします）の順番で発表していただきます。実行委員会が、発表者全員のショートプレゼンテーション資料をポスター番号順に並べたものを用意し、</a:t>
            </a:r>
            <a:r>
              <a:rPr kumimoji="1" lang="en-US" altLang="ja-JP" sz="1200" dirty="0">
                <a:solidFill>
                  <a:srgbClr val="FF0000"/>
                </a:solidFill>
                <a:latin typeface="ＭＳ ゴシック" panose="020B0609070205080204" pitchFamily="49" charset="-128"/>
                <a:ea typeface="ＭＳ ゴシック" panose="020B0609070205080204" pitchFamily="49" charset="-128"/>
              </a:rPr>
              <a:t>Microsoft</a:t>
            </a:r>
            <a:r>
              <a:rPr kumimoji="1" lang="ja-JP" altLang="en-US" sz="1200" dirty="0">
                <a:solidFill>
                  <a:srgbClr val="FF0000"/>
                </a:solidFill>
                <a:latin typeface="ＭＳ ゴシック" panose="020B0609070205080204" pitchFamily="49" charset="-128"/>
                <a:ea typeface="ＭＳ ゴシック" panose="020B0609070205080204" pitchFamily="49" charset="-128"/>
              </a:rPr>
              <a:t>パワーポイントのスライドショーを画面共有します。</a:t>
            </a:r>
            <a:r>
              <a:rPr kumimoji="1" lang="ja-JP" altLang="en-US" sz="1200" u="sng" dirty="0">
                <a:solidFill>
                  <a:srgbClr val="FF0000"/>
                </a:solidFill>
                <a:latin typeface="ＭＳ ゴシック" panose="020B0609070205080204" pitchFamily="49" charset="-128"/>
                <a:ea typeface="ＭＳ ゴシック" panose="020B0609070205080204" pitchFamily="49" charset="-128"/>
              </a:rPr>
              <a:t>実行委員会は</a:t>
            </a:r>
            <a:r>
              <a:rPr kumimoji="1" lang="en-US" altLang="ja-JP" sz="1200" u="sng" dirty="0">
                <a:solidFill>
                  <a:srgbClr val="FF0000"/>
                </a:solidFill>
                <a:latin typeface="ＭＳ ゴシック" panose="020B0609070205080204" pitchFamily="49" charset="-128"/>
                <a:ea typeface="ＭＳ ゴシック" panose="020B0609070205080204" pitchFamily="49" charset="-128"/>
              </a:rPr>
              <a:t>Windows</a:t>
            </a:r>
            <a:r>
              <a:rPr kumimoji="1" lang="ja-JP" altLang="en-US" sz="1200" u="sng" dirty="0">
                <a:solidFill>
                  <a:srgbClr val="FF0000"/>
                </a:solidFill>
                <a:latin typeface="ＭＳ ゴシック" panose="020B0609070205080204" pitchFamily="49" charset="-128"/>
                <a:ea typeface="ＭＳ ゴシック" panose="020B0609070205080204" pitchFamily="49" charset="-128"/>
              </a:rPr>
              <a:t>パソコンを使用するので、</a:t>
            </a:r>
            <a:r>
              <a:rPr kumimoji="1" lang="en-US" altLang="ja-JP" sz="1200" u="sng" dirty="0">
                <a:solidFill>
                  <a:srgbClr val="FF0000"/>
                </a:solidFill>
                <a:latin typeface="ＭＳ ゴシック" panose="020B0609070205080204" pitchFamily="49" charset="-128"/>
                <a:ea typeface="ＭＳ ゴシック" panose="020B0609070205080204" pitchFamily="49" charset="-128"/>
              </a:rPr>
              <a:t>Mac</a:t>
            </a:r>
            <a:r>
              <a:rPr kumimoji="1" lang="ja-JP" altLang="en-US" sz="1200" u="sng" dirty="0">
                <a:solidFill>
                  <a:srgbClr val="FF0000"/>
                </a:solidFill>
                <a:latin typeface="ＭＳ ゴシック" panose="020B0609070205080204" pitchFamily="49" charset="-128"/>
                <a:ea typeface="ＭＳ ゴシック" panose="020B0609070205080204" pitchFamily="49" charset="-128"/>
              </a:rPr>
              <a:t>をお使いの人は</a:t>
            </a:r>
            <a:r>
              <a:rPr kumimoji="1" lang="en-US" altLang="ja-JP" sz="1200" u="sng" dirty="0">
                <a:solidFill>
                  <a:srgbClr val="FF0000"/>
                </a:solidFill>
                <a:latin typeface="ＭＳ ゴシック" panose="020B0609070205080204" pitchFamily="49" charset="-128"/>
                <a:ea typeface="ＭＳ ゴシック" panose="020B0609070205080204" pitchFamily="49" charset="-128"/>
              </a:rPr>
              <a:t>Windows</a:t>
            </a:r>
            <a:r>
              <a:rPr kumimoji="1" lang="ja-JP" altLang="en-US" sz="1200" u="sng" dirty="0">
                <a:solidFill>
                  <a:srgbClr val="FF0000"/>
                </a:solidFill>
                <a:latin typeface="ＭＳ ゴシック" panose="020B0609070205080204" pitchFamily="49" charset="-128"/>
                <a:ea typeface="ＭＳ ゴシック" panose="020B0609070205080204" pitchFamily="49" charset="-128"/>
              </a:rPr>
              <a:t>パソコンにおいて正しく表示されるように資料を作成してください。</a:t>
            </a:r>
            <a:r>
              <a:rPr kumimoji="1" lang="ja-JP" altLang="en-US" sz="1200" dirty="0">
                <a:solidFill>
                  <a:srgbClr val="FF0000"/>
                </a:solidFill>
                <a:latin typeface="ＭＳ ゴシック" panose="020B0609070205080204" pitchFamily="49" charset="-128"/>
                <a:ea typeface="ＭＳ ゴシック" panose="020B0609070205080204" pitchFamily="49" charset="-128"/>
              </a:rPr>
              <a:t>発表者は、自分の番になったらマイク</a:t>
            </a:r>
            <a:r>
              <a:rPr kumimoji="1" lang="en-US" altLang="ja-JP" sz="1200" dirty="0">
                <a:solidFill>
                  <a:srgbClr val="FF0000"/>
                </a:solidFill>
                <a:latin typeface="ＭＳ ゴシック" panose="020B0609070205080204" pitchFamily="49" charset="-128"/>
                <a:ea typeface="ＭＳ ゴシック" panose="020B0609070205080204" pitchFamily="49" charset="-128"/>
              </a:rPr>
              <a:t>ON</a:t>
            </a:r>
            <a:r>
              <a:rPr kumimoji="1" lang="ja-JP" altLang="en-US" sz="1200" dirty="0">
                <a:solidFill>
                  <a:srgbClr val="FF0000"/>
                </a:solidFill>
                <a:latin typeface="ＭＳ ゴシック" panose="020B0609070205080204" pitchFamily="49" charset="-128"/>
                <a:ea typeface="ＭＳ ゴシック" panose="020B0609070205080204" pitchFamily="49" charset="-128"/>
              </a:rPr>
              <a:t>・カメラ</a:t>
            </a:r>
            <a:r>
              <a:rPr kumimoji="1" lang="en-US" altLang="ja-JP" sz="1200" dirty="0">
                <a:solidFill>
                  <a:srgbClr val="FF0000"/>
                </a:solidFill>
                <a:latin typeface="ＭＳ ゴシック" panose="020B0609070205080204" pitchFamily="49" charset="-128"/>
                <a:ea typeface="ＭＳ ゴシック" panose="020B0609070205080204" pitchFamily="49" charset="-128"/>
              </a:rPr>
              <a:t>ON</a:t>
            </a:r>
            <a:r>
              <a:rPr kumimoji="1" lang="ja-JP" altLang="en-US" sz="1200" dirty="0">
                <a:solidFill>
                  <a:srgbClr val="FF0000"/>
                </a:solidFill>
                <a:latin typeface="ＭＳ ゴシック" panose="020B0609070205080204" pitchFamily="49" charset="-128"/>
                <a:ea typeface="ＭＳ ゴシック" panose="020B0609070205080204" pitchFamily="49" charset="-128"/>
              </a:rPr>
              <a:t>にして、口頭にて</a:t>
            </a:r>
            <a:r>
              <a:rPr kumimoji="1" lang="en-US" altLang="ja-JP" sz="1200" dirty="0">
                <a:solidFill>
                  <a:srgbClr val="FF0000"/>
                </a:solidFill>
                <a:latin typeface="ＭＳ ゴシック" panose="020B0609070205080204" pitchFamily="49" charset="-128"/>
                <a:ea typeface="ＭＳ ゴシック" panose="020B0609070205080204" pitchFamily="49" charset="-128"/>
              </a:rPr>
              <a:t>1</a:t>
            </a:r>
            <a:r>
              <a:rPr kumimoji="1" lang="ja-JP" altLang="en-US" sz="1200" dirty="0">
                <a:solidFill>
                  <a:srgbClr val="FF0000"/>
                </a:solidFill>
                <a:latin typeface="ＭＳ ゴシック" panose="020B0609070205080204" pitchFamily="49" charset="-128"/>
                <a:ea typeface="ＭＳ ゴシック" panose="020B0609070205080204" pitchFamily="49" charset="-128"/>
              </a:rPr>
              <a:t>分以内で発表してください。聴衆がスライドのどこを見たらよいか分かるように、「右の図に示すように</a:t>
            </a:r>
            <a:r>
              <a:rPr kumimoji="1" lang="en-US" altLang="ja-JP" sz="1200" dirty="0">
                <a:solidFill>
                  <a:srgbClr val="FF0000"/>
                </a:solidFill>
                <a:latin typeface="ＭＳ ゴシック" panose="020B0609070205080204" pitchFamily="49" charset="-128"/>
                <a:ea typeface="ＭＳ ゴシック" panose="020B0609070205080204" pitchFamily="49" charset="-128"/>
              </a:rPr>
              <a:t>…</a:t>
            </a:r>
            <a:r>
              <a:rPr kumimoji="1" lang="ja-JP" altLang="en-US" sz="1200" dirty="0">
                <a:solidFill>
                  <a:srgbClr val="FF0000"/>
                </a:solidFill>
                <a:latin typeface="ＭＳ ゴシック" panose="020B0609070205080204" pitchFamily="49" charset="-128"/>
                <a:ea typeface="ＭＳ ゴシック" panose="020B0609070205080204" pitchFamily="49" charset="-128"/>
              </a:rPr>
              <a:t>」といった文言を必要に応じてセリフの中に加えてください。</a:t>
            </a:r>
            <a:r>
              <a:rPr kumimoji="1" lang="ja-JP" altLang="en-US" sz="1200" u="sng" dirty="0">
                <a:solidFill>
                  <a:srgbClr val="FF0000"/>
                </a:solidFill>
                <a:latin typeface="ＭＳ ゴシック" panose="020B0609070205080204" pitchFamily="49" charset="-128"/>
                <a:ea typeface="ＭＳ ゴシック" panose="020B0609070205080204" pitchFamily="49" charset="-128"/>
              </a:rPr>
              <a:t>スライドの</a:t>
            </a:r>
            <a:r>
              <a:rPr kumimoji="1" lang="en-US" altLang="ja-JP" sz="1200" u="sng" dirty="0">
                <a:solidFill>
                  <a:srgbClr val="FF0000"/>
                </a:solidFill>
                <a:latin typeface="ＭＳ ゴシック" panose="020B0609070205080204" pitchFamily="49" charset="-128"/>
                <a:ea typeface="ＭＳ ゴシック" panose="020B0609070205080204" pitchFamily="49" charset="-128"/>
              </a:rPr>
              <a:t>1</a:t>
            </a:r>
            <a:r>
              <a:rPr kumimoji="1" lang="ja-JP" altLang="en-US" sz="1200" u="sng" dirty="0">
                <a:solidFill>
                  <a:srgbClr val="FF0000"/>
                </a:solidFill>
                <a:latin typeface="ＭＳ ゴシック" panose="020B0609070205080204" pitchFamily="49" charset="-128"/>
                <a:ea typeface="ＭＳ ゴシック" panose="020B0609070205080204" pitchFamily="49" charset="-128"/>
              </a:rPr>
              <a:t>枚目から</a:t>
            </a:r>
            <a:r>
              <a:rPr kumimoji="1" lang="en-US" altLang="ja-JP" sz="1200" u="sng" dirty="0">
                <a:solidFill>
                  <a:srgbClr val="FF0000"/>
                </a:solidFill>
                <a:latin typeface="ＭＳ ゴシック" panose="020B0609070205080204" pitchFamily="49" charset="-128"/>
                <a:ea typeface="ＭＳ ゴシック" panose="020B0609070205080204" pitchFamily="49" charset="-128"/>
              </a:rPr>
              <a:t>2</a:t>
            </a:r>
            <a:r>
              <a:rPr kumimoji="1" lang="ja-JP" altLang="en-US" sz="1200" u="sng" dirty="0">
                <a:solidFill>
                  <a:srgbClr val="FF0000"/>
                </a:solidFill>
                <a:latin typeface="ＭＳ ゴシック" panose="020B0609070205080204" pitchFamily="49" charset="-128"/>
                <a:ea typeface="ＭＳ ゴシック" panose="020B0609070205080204" pitchFamily="49" charset="-128"/>
              </a:rPr>
              <a:t>枚目へ遷移するタイミングで「はい次」と言っていただければ、実行委員会がそれに合わせてスライドを</a:t>
            </a:r>
            <a:r>
              <a:rPr kumimoji="1" lang="en-US" altLang="ja-JP" sz="1200" u="sng" dirty="0">
                <a:solidFill>
                  <a:srgbClr val="FF0000"/>
                </a:solidFill>
                <a:latin typeface="ＭＳ ゴシック" panose="020B0609070205080204" pitchFamily="49" charset="-128"/>
                <a:ea typeface="ＭＳ ゴシック" panose="020B0609070205080204" pitchFamily="49" charset="-128"/>
              </a:rPr>
              <a:t>1</a:t>
            </a:r>
            <a:r>
              <a:rPr kumimoji="1" lang="ja-JP" altLang="en-US" sz="1200" u="sng" dirty="0">
                <a:solidFill>
                  <a:srgbClr val="FF0000"/>
                </a:solidFill>
                <a:latin typeface="ＭＳ ゴシック" panose="020B0609070205080204" pitchFamily="49" charset="-128"/>
                <a:ea typeface="ＭＳ ゴシック" panose="020B0609070205080204" pitchFamily="49" charset="-128"/>
              </a:rPr>
              <a:t>枚目から</a:t>
            </a:r>
            <a:r>
              <a:rPr kumimoji="1" lang="en-US" altLang="ja-JP" sz="1200" u="sng" dirty="0">
                <a:solidFill>
                  <a:srgbClr val="FF0000"/>
                </a:solidFill>
                <a:latin typeface="ＭＳ ゴシック" panose="020B0609070205080204" pitchFamily="49" charset="-128"/>
                <a:ea typeface="ＭＳ ゴシック" panose="020B0609070205080204" pitchFamily="49" charset="-128"/>
              </a:rPr>
              <a:t>2</a:t>
            </a:r>
            <a:r>
              <a:rPr kumimoji="1" lang="ja-JP" altLang="en-US" sz="1200" u="sng" dirty="0">
                <a:solidFill>
                  <a:srgbClr val="FF0000"/>
                </a:solidFill>
                <a:latin typeface="ＭＳ ゴシック" panose="020B0609070205080204" pitchFamily="49" charset="-128"/>
                <a:ea typeface="ＭＳ ゴシック" panose="020B0609070205080204" pitchFamily="49" charset="-128"/>
              </a:rPr>
              <a:t>枚目へ切り替えます。</a:t>
            </a:r>
            <a:r>
              <a:rPr kumimoji="1" lang="ja-JP" altLang="en-US" sz="1200" dirty="0">
                <a:solidFill>
                  <a:srgbClr val="FF0000"/>
                </a:solidFill>
                <a:latin typeface="ＭＳ ゴシック" panose="020B0609070205080204" pitchFamily="49" charset="-128"/>
                <a:ea typeface="ＭＳ ゴシック" panose="020B0609070205080204" pitchFamily="49" charset="-128"/>
              </a:rPr>
              <a:t>自分の発表が終わったら、速やかにマイク</a:t>
            </a:r>
            <a:r>
              <a:rPr kumimoji="1" lang="en-US" altLang="ja-JP" sz="1200" dirty="0">
                <a:solidFill>
                  <a:srgbClr val="FF0000"/>
                </a:solidFill>
                <a:latin typeface="ＭＳ ゴシック" panose="020B0609070205080204" pitchFamily="49" charset="-128"/>
                <a:ea typeface="ＭＳ ゴシック" panose="020B0609070205080204" pitchFamily="49" charset="-128"/>
              </a:rPr>
              <a:t>OFF</a:t>
            </a:r>
            <a:r>
              <a:rPr kumimoji="1" lang="ja-JP" altLang="en-US" sz="1200" dirty="0">
                <a:solidFill>
                  <a:srgbClr val="FF0000"/>
                </a:solidFill>
                <a:latin typeface="ＭＳ ゴシック" panose="020B0609070205080204" pitchFamily="49" charset="-128"/>
                <a:ea typeface="ＭＳ ゴシック" panose="020B0609070205080204" pitchFamily="49" charset="-128"/>
              </a:rPr>
              <a:t>・カメラ</a:t>
            </a:r>
            <a:r>
              <a:rPr kumimoji="1" lang="en-US" altLang="ja-JP" sz="1200" dirty="0">
                <a:solidFill>
                  <a:srgbClr val="FF0000"/>
                </a:solidFill>
                <a:latin typeface="ＭＳ ゴシック" panose="020B0609070205080204" pitchFamily="49" charset="-128"/>
                <a:ea typeface="ＭＳ ゴシック" panose="020B0609070205080204" pitchFamily="49" charset="-128"/>
              </a:rPr>
              <a:t>OFF</a:t>
            </a:r>
            <a:r>
              <a:rPr kumimoji="1" lang="ja-JP" altLang="en-US" sz="1200" dirty="0">
                <a:solidFill>
                  <a:srgbClr val="FF0000"/>
                </a:solidFill>
                <a:latin typeface="ＭＳ ゴシック" panose="020B0609070205080204" pitchFamily="49" charset="-128"/>
                <a:ea typeface="ＭＳ ゴシック" panose="020B0609070205080204" pitchFamily="49" charset="-128"/>
              </a:rPr>
              <a:t>にしてください。</a:t>
            </a:r>
            <a:endParaRPr kumimoji="1" lang="en-US" altLang="ja-JP" sz="1200" dirty="0">
              <a:solidFill>
                <a:srgbClr val="FF0000"/>
              </a:solidFill>
              <a:latin typeface="ＭＳ ゴシック" panose="020B0609070205080204" pitchFamily="49" charset="-128"/>
              <a:ea typeface="ＭＳ ゴシック" panose="020B0609070205080204" pitchFamily="49" charset="-128"/>
            </a:endParaRPr>
          </a:p>
          <a:p>
            <a:pPr algn="just"/>
            <a:endParaRPr kumimoji="1" lang="en-US" altLang="ja-JP" sz="1200" dirty="0">
              <a:solidFill>
                <a:srgbClr val="FF0000"/>
              </a:solidFill>
              <a:latin typeface="ＭＳ ゴシック" panose="020B0609070205080204" pitchFamily="49" charset="-128"/>
              <a:ea typeface="ＭＳ ゴシック" panose="020B0609070205080204" pitchFamily="49" charset="-128"/>
            </a:endParaRPr>
          </a:p>
          <a:p>
            <a:pPr algn="just"/>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ja-JP" sz="1200" dirty="0">
                <a:solidFill>
                  <a:srgbClr val="FF0000"/>
                </a:solidFill>
                <a:latin typeface="ＭＳ ゴシック" panose="020B0609070205080204" pitchFamily="49" charset="-128"/>
                <a:ea typeface="ＭＳ ゴシック" panose="020B0609070205080204" pitchFamily="49" charset="-128"/>
              </a:rPr>
              <a:t>本ファイル中の赤色文字は提出前に削除してください。</a:t>
            </a:r>
          </a:p>
          <a:p>
            <a:pPr algn="just"/>
            <a:r>
              <a:rPr lang="en-US" altLang="ja-JP"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a:solidFill>
                  <a:srgbClr val="FF0000"/>
                </a:solidFill>
                <a:latin typeface="ＭＳ ゴシック" panose="020B0609070205080204" pitchFamily="49" charset="-128"/>
                <a:ea typeface="ＭＳ ゴシック" panose="020B0609070205080204" pitchFamily="49" charset="-128"/>
              </a:rPr>
              <a:t>　</a:t>
            </a:r>
            <a:endParaRPr lang="en-US" altLang="ja-JP" sz="1200" dirty="0">
              <a:solidFill>
                <a:srgbClr val="FF0000"/>
              </a:solidFill>
              <a:latin typeface="ＭＳ ゴシック" panose="020B0609070205080204" pitchFamily="49" charset="-128"/>
              <a:ea typeface="ＭＳ ゴシック" panose="020B0609070205080204" pitchFamily="49" charset="-128"/>
            </a:endParaRPr>
          </a:p>
          <a:p>
            <a:pPr algn="just"/>
            <a:r>
              <a:rPr lang="ja-JP" altLang="en-US" sz="1200" dirty="0">
                <a:solidFill>
                  <a:srgbClr val="FF0000"/>
                </a:solidFill>
                <a:latin typeface="ＭＳ ゴシック" panose="020B0609070205080204" pitchFamily="49" charset="-128"/>
                <a:ea typeface="ＭＳ ゴシック" panose="020B0609070205080204" pitchFamily="49" charset="-128"/>
              </a:rPr>
              <a:t>　ショートプレゼンテーション資料の</a:t>
            </a:r>
            <a:r>
              <a:rPr lang="en-US" altLang="ja-JP" sz="1200" u="sng" dirty="0">
                <a:solidFill>
                  <a:srgbClr val="FF0000"/>
                </a:solidFill>
                <a:latin typeface="ＭＳ ゴシック" panose="020B0609070205080204" pitchFamily="49" charset="-128"/>
                <a:ea typeface="ＭＳ ゴシック" panose="020B0609070205080204" pitchFamily="49" charset="-128"/>
              </a:rPr>
              <a:t>PPT</a:t>
            </a:r>
            <a:r>
              <a:rPr lang="ja-JP" altLang="en-US" sz="1200" u="sng" dirty="0">
                <a:solidFill>
                  <a:srgbClr val="FF0000"/>
                </a:solidFill>
                <a:latin typeface="ＭＳ ゴシック" panose="020B0609070205080204" pitchFamily="49" charset="-128"/>
                <a:ea typeface="ＭＳ ゴシック" panose="020B0609070205080204" pitchFamily="49" charset="-128"/>
              </a:rPr>
              <a:t>ファイル</a:t>
            </a:r>
            <a:r>
              <a:rPr lang="ja-JP" altLang="en-US" sz="1200" dirty="0">
                <a:solidFill>
                  <a:srgbClr val="FF0000"/>
                </a:solidFill>
                <a:latin typeface="ＭＳ ゴシック" panose="020B0609070205080204" pitchFamily="49" charset="-128"/>
                <a:ea typeface="ＭＳ ゴシック" panose="020B0609070205080204" pitchFamily="49" charset="-128"/>
              </a:rPr>
              <a:t>およびそれを</a:t>
            </a:r>
            <a:r>
              <a:rPr lang="en-US" altLang="ja-JP" sz="1200" dirty="0">
                <a:solidFill>
                  <a:srgbClr val="FF0000"/>
                </a:solidFill>
                <a:latin typeface="ＭＳ ゴシック" panose="020B0609070205080204" pitchFamily="49" charset="-128"/>
                <a:ea typeface="ＭＳ ゴシック" panose="020B0609070205080204" pitchFamily="49" charset="-128"/>
              </a:rPr>
              <a:t>PDF</a:t>
            </a:r>
            <a:r>
              <a:rPr lang="ja-JP" altLang="en-US" sz="1200" dirty="0">
                <a:solidFill>
                  <a:srgbClr val="FF0000"/>
                </a:solidFill>
                <a:latin typeface="ＭＳ ゴシック" panose="020B0609070205080204" pitchFamily="49" charset="-128"/>
                <a:ea typeface="ＭＳ ゴシック" panose="020B0609070205080204" pitchFamily="49" charset="-128"/>
              </a:rPr>
              <a:t>化した</a:t>
            </a:r>
            <a:r>
              <a:rPr lang="en-US" altLang="ja-JP" sz="1200" u="sng" dirty="0">
                <a:solidFill>
                  <a:srgbClr val="FF0000"/>
                </a:solidFill>
                <a:latin typeface="ＭＳ ゴシック" panose="020B0609070205080204" pitchFamily="49" charset="-128"/>
                <a:ea typeface="ＭＳ ゴシック" panose="020B0609070205080204" pitchFamily="49" charset="-128"/>
              </a:rPr>
              <a:t>PDF</a:t>
            </a:r>
            <a:r>
              <a:rPr lang="ja-JP" altLang="en-US" sz="1200" u="sng" dirty="0">
                <a:solidFill>
                  <a:srgbClr val="FF0000"/>
                </a:solidFill>
                <a:latin typeface="ＭＳ ゴシック" panose="020B0609070205080204" pitchFamily="49" charset="-128"/>
                <a:ea typeface="ＭＳ ゴシック" panose="020B0609070205080204" pitchFamily="49" charset="-128"/>
              </a:rPr>
              <a:t>ファイル</a:t>
            </a:r>
            <a:r>
              <a:rPr lang="ja-JP" altLang="en-US" sz="1200" dirty="0">
                <a:solidFill>
                  <a:srgbClr val="FF0000"/>
                </a:solidFill>
                <a:latin typeface="ＭＳ ゴシック" panose="020B0609070205080204" pitchFamily="49" charset="-128"/>
                <a:ea typeface="ＭＳ ゴシック" panose="020B0609070205080204" pitchFamily="49" charset="-128"/>
              </a:rPr>
              <a:t>の両方を実行委員会へ提出してください。ファイル名は「氏名</a:t>
            </a:r>
            <a:r>
              <a:rPr lang="en-US" altLang="ja-JP" sz="1200" dirty="0">
                <a:solidFill>
                  <a:srgbClr val="FF0000"/>
                </a:solidFill>
                <a:latin typeface="ＭＳ ゴシック" panose="020B0609070205080204" pitchFamily="49" charset="-128"/>
                <a:ea typeface="ＭＳ ゴシック" panose="020B0609070205080204" pitchFamily="49" charset="-128"/>
              </a:rPr>
              <a:t>_</a:t>
            </a:r>
            <a:r>
              <a:rPr lang="ja-JP" altLang="en-US" sz="1200" dirty="0">
                <a:solidFill>
                  <a:srgbClr val="FF0000"/>
                </a:solidFill>
                <a:latin typeface="ＭＳ ゴシック" panose="020B0609070205080204" pitchFamily="49" charset="-128"/>
                <a:ea typeface="ＭＳ ゴシック" panose="020B0609070205080204" pitchFamily="49" charset="-128"/>
              </a:rPr>
              <a:t>プレゼン</a:t>
            </a:r>
            <a:r>
              <a:rPr lang="en-US" altLang="ja-JP" sz="1200" dirty="0">
                <a:solidFill>
                  <a:srgbClr val="FF0000"/>
                </a:solidFill>
                <a:latin typeface="ＭＳ ゴシック" panose="020B0609070205080204" pitchFamily="49" charset="-128"/>
                <a:ea typeface="ＭＳ ゴシック" panose="020B0609070205080204" pitchFamily="49" charset="-128"/>
              </a:rPr>
              <a:t>.pptx</a:t>
            </a:r>
            <a:r>
              <a:rPr lang="ja-JP" altLang="en-US" sz="1200" dirty="0">
                <a:solidFill>
                  <a:srgbClr val="FF0000"/>
                </a:solidFill>
                <a:latin typeface="ＭＳ ゴシック" panose="020B0609070205080204" pitchFamily="49" charset="-128"/>
                <a:ea typeface="ＭＳ ゴシック" panose="020B0609070205080204" pitchFamily="49" charset="-128"/>
              </a:rPr>
              <a:t>」「氏名</a:t>
            </a:r>
            <a:r>
              <a:rPr lang="en-US" altLang="ja-JP" sz="1200" dirty="0">
                <a:solidFill>
                  <a:srgbClr val="FF0000"/>
                </a:solidFill>
                <a:latin typeface="ＭＳ ゴシック" panose="020B0609070205080204" pitchFamily="49" charset="-128"/>
                <a:ea typeface="ＭＳ ゴシック" panose="020B0609070205080204" pitchFamily="49" charset="-128"/>
              </a:rPr>
              <a:t>_</a:t>
            </a:r>
            <a:r>
              <a:rPr lang="ja-JP" altLang="en-US" sz="1200" dirty="0">
                <a:solidFill>
                  <a:srgbClr val="FF0000"/>
                </a:solidFill>
                <a:latin typeface="ＭＳ ゴシック" panose="020B0609070205080204" pitchFamily="49" charset="-128"/>
                <a:ea typeface="ＭＳ ゴシック" panose="020B0609070205080204" pitchFamily="49" charset="-128"/>
              </a:rPr>
              <a:t>プレゼン</a:t>
            </a:r>
            <a:r>
              <a:rPr lang="en-US" altLang="ja-JP" sz="1200" dirty="0">
                <a:solidFill>
                  <a:srgbClr val="FF0000"/>
                </a:solidFill>
                <a:latin typeface="ＭＳ ゴシック" panose="020B0609070205080204" pitchFamily="49" charset="-128"/>
                <a:ea typeface="ＭＳ ゴシック" panose="020B0609070205080204" pitchFamily="49" charset="-128"/>
              </a:rPr>
              <a:t>.pdf</a:t>
            </a:r>
            <a:r>
              <a:rPr lang="ja-JP" altLang="en-US" sz="1200" dirty="0">
                <a:solidFill>
                  <a:srgbClr val="FF0000"/>
                </a:solidFill>
                <a:latin typeface="ＭＳ ゴシック" panose="020B0609070205080204" pitchFamily="49" charset="-128"/>
                <a:ea typeface="ＭＳ ゴシック" panose="020B0609070205080204" pitchFamily="49" charset="-128"/>
              </a:rPr>
              <a:t>」（例：「立教太郎</a:t>
            </a:r>
            <a:r>
              <a:rPr lang="en-US" altLang="ja-JP" sz="1200" dirty="0">
                <a:solidFill>
                  <a:srgbClr val="FF0000"/>
                </a:solidFill>
                <a:latin typeface="ＭＳ ゴシック" panose="020B0609070205080204" pitchFamily="49" charset="-128"/>
                <a:ea typeface="ＭＳ ゴシック" panose="020B0609070205080204" pitchFamily="49" charset="-128"/>
              </a:rPr>
              <a:t>_</a:t>
            </a:r>
            <a:r>
              <a:rPr lang="ja-JP" altLang="en-US" sz="1200" dirty="0">
                <a:solidFill>
                  <a:srgbClr val="FF0000"/>
                </a:solidFill>
                <a:latin typeface="ＭＳ ゴシック" panose="020B0609070205080204" pitchFamily="49" charset="-128"/>
                <a:ea typeface="ＭＳ ゴシック" panose="020B0609070205080204" pitchFamily="49" charset="-128"/>
              </a:rPr>
              <a:t>プレゼン</a:t>
            </a:r>
            <a:r>
              <a:rPr lang="en-US" altLang="ja-JP" sz="1200" dirty="0">
                <a:solidFill>
                  <a:srgbClr val="FF0000"/>
                </a:solidFill>
                <a:latin typeface="ＭＳ ゴシック" panose="020B0609070205080204" pitchFamily="49" charset="-128"/>
                <a:ea typeface="ＭＳ ゴシック" panose="020B0609070205080204" pitchFamily="49" charset="-128"/>
              </a:rPr>
              <a:t>.pptx</a:t>
            </a:r>
            <a:r>
              <a:rPr lang="ja-JP" altLang="en-US" sz="1200" dirty="0">
                <a:solidFill>
                  <a:srgbClr val="FF0000"/>
                </a:solidFill>
                <a:latin typeface="ＭＳ ゴシック" panose="020B0609070205080204" pitchFamily="49" charset="-128"/>
                <a:ea typeface="ＭＳ ゴシック" panose="020B0609070205080204" pitchFamily="49" charset="-128"/>
              </a:rPr>
              <a:t>」「立教太郎</a:t>
            </a:r>
            <a:r>
              <a:rPr lang="en-US" altLang="ja-JP" sz="1200" dirty="0">
                <a:solidFill>
                  <a:srgbClr val="FF0000"/>
                </a:solidFill>
                <a:latin typeface="ＭＳ ゴシック" panose="020B0609070205080204" pitchFamily="49" charset="-128"/>
                <a:ea typeface="ＭＳ ゴシック" panose="020B0609070205080204" pitchFamily="49" charset="-128"/>
              </a:rPr>
              <a:t>_</a:t>
            </a:r>
            <a:r>
              <a:rPr lang="ja-JP" altLang="en-US" sz="1200" dirty="0">
                <a:solidFill>
                  <a:srgbClr val="FF0000"/>
                </a:solidFill>
                <a:latin typeface="ＭＳ ゴシック" panose="020B0609070205080204" pitchFamily="49" charset="-128"/>
                <a:ea typeface="ＭＳ ゴシック" panose="020B0609070205080204" pitchFamily="49" charset="-128"/>
              </a:rPr>
              <a:t>プレゼン</a:t>
            </a:r>
            <a:r>
              <a:rPr lang="en-US" altLang="ja-JP" sz="1200" dirty="0">
                <a:solidFill>
                  <a:srgbClr val="FF0000"/>
                </a:solidFill>
                <a:latin typeface="ＭＳ ゴシック" panose="020B0609070205080204" pitchFamily="49" charset="-128"/>
                <a:ea typeface="ＭＳ ゴシック" panose="020B0609070205080204" pitchFamily="49" charset="-128"/>
              </a:rPr>
              <a:t>.pdf</a:t>
            </a:r>
            <a:r>
              <a:rPr lang="ja-JP" altLang="en-US" sz="1200" dirty="0">
                <a:solidFill>
                  <a:srgbClr val="FF0000"/>
                </a:solidFill>
                <a:latin typeface="ＭＳ ゴシック" panose="020B0609070205080204" pitchFamily="49" charset="-128"/>
                <a:ea typeface="ＭＳ ゴシック" panose="020B0609070205080204" pitchFamily="49" charset="-128"/>
              </a:rPr>
              <a:t>」）にしてください。</a:t>
            </a:r>
            <a:endParaRPr lang="ja-JP" altLang="ja-JP" sz="1200" dirty="0">
              <a:solidFill>
                <a:srgbClr val="FF0000"/>
              </a:solidFill>
              <a:latin typeface="ＭＳ ゴシック" panose="020B0609070205080204" pitchFamily="49" charset="-128"/>
              <a:ea typeface="ＭＳ ゴシック" panose="020B0609070205080204" pitchFamily="49" charset="-128"/>
            </a:endParaRPr>
          </a:p>
          <a:p>
            <a:pPr algn="just"/>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ja-JP" sz="1200" dirty="0">
                <a:solidFill>
                  <a:srgbClr val="FF0000"/>
                </a:solidFill>
                <a:latin typeface="ＭＳ ゴシック" panose="020B0609070205080204" pitchFamily="49" charset="-128"/>
                <a:ea typeface="ＭＳ ゴシック" panose="020B0609070205080204" pitchFamily="49" charset="-128"/>
              </a:rPr>
              <a:t>提出締切</a:t>
            </a:r>
            <a:r>
              <a:rPr lang="en-US" altLang="ja-JP" sz="1200" dirty="0">
                <a:solidFill>
                  <a:srgbClr val="FF0000"/>
                </a:solidFill>
                <a:latin typeface="ＭＳ ゴシック" panose="020B0609070205080204" pitchFamily="49" charset="-128"/>
                <a:ea typeface="ＭＳ ゴシック" panose="020B0609070205080204" pitchFamily="49" charset="-128"/>
              </a:rPr>
              <a:t>2021</a:t>
            </a:r>
            <a:r>
              <a:rPr lang="ja-JP" altLang="ja-JP" sz="1200" dirty="0">
                <a:solidFill>
                  <a:srgbClr val="FF0000"/>
                </a:solidFill>
                <a:latin typeface="ＭＳ ゴシック" panose="020B0609070205080204" pitchFamily="49" charset="-128"/>
                <a:ea typeface="ＭＳ ゴシック" panose="020B0609070205080204" pitchFamily="49" charset="-128"/>
              </a:rPr>
              <a:t>年</a:t>
            </a:r>
            <a:r>
              <a:rPr lang="en-US" altLang="ja-JP" sz="1200" dirty="0">
                <a:solidFill>
                  <a:srgbClr val="FF0000"/>
                </a:solidFill>
                <a:latin typeface="ＭＳ ゴシック" panose="020B0609070205080204" pitchFamily="49" charset="-128"/>
                <a:ea typeface="ＭＳ ゴシック" panose="020B0609070205080204" pitchFamily="49" charset="-128"/>
              </a:rPr>
              <a:t>5</a:t>
            </a:r>
            <a:r>
              <a:rPr lang="ja-JP" altLang="ja-JP" sz="1200" dirty="0">
                <a:solidFill>
                  <a:srgbClr val="FF0000"/>
                </a:solidFill>
                <a:latin typeface="ＭＳ ゴシック" panose="020B0609070205080204" pitchFamily="49" charset="-128"/>
                <a:ea typeface="ＭＳ ゴシック" panose="020B0609070205080204" pitchFamily="49" charset="-128"/>
              </a:rPr>
              <a:t>月</a:t>
            </a:r>
            <a:r>
              <a:rPr lang="en-US" altLang="ja-JP" sz="1200" dirty="0">
                <a:solidFill>
                  <a:srgbClr val="FF0000"/>
                </a:solidFill>
                <a:latin typeface="ＭＳ ゴシック" panose="020B0609070205080204" pitchFamily="49" charset="-128"/>
                <a:ea typeface="ＭＳ ゴシック" panose="020B0609070205080204" pitchFamily="49" charset="-128"/>
              </a:rPr>
              <a:t>28</a:t>
            </a:r>
            <a:r>
              <a:rPr lang="ja-JP" altLang="ja-JP" sz="1200" dirty="0">
                <a:solidFill>
                  <a:srgbClr val="FF0000"/>
                </a:solidFill>
                <a:latin typeface="ＭＳ ゴシック" panose="020B0609070205080204" pitchFamily="49" charset="-128"/>
                <a:ea typeface="ＭＳ ゴシック" panose="020B0609070205080204" pitchFamily="49" charset="-128"/>
              </a:rPr>
              <a:t>日（金）</a:t>
            </a:r>
          </a:p>
          <a:p>
            <a:pPr algn="just"/>
            <a:r>
              <a:rPr lang="en-US" altLang="ja-JP" sz="1200" dirty="0">
                <a:solidFill>
                  <a:srgbClr val="FF0000"/>
                </a:solidFill>
                <a:latin typeface="ＭＳ ゴシック" panose="020B0609070205080204" pitchFamily="49" charset="-128"/>
                <a:ea typeface="ＭＳ ゴシック" panose="020B0609070205080204" pitchFamily="49" charset="-128"/>
              </a:rPr>
              <a:t> </a:t>
            </a:r>
            <a:endParaRPr lang="ja-JP" altLang="ja-JP" sz="1200" dirty="0">
              <a:solidFill>
                <a:srgbClr val="FF0000"/>
              </a:solidFill>
              <a:latin typeface="ＭＳ ゴシック" panose="020B0609070205080204" pitchFamily="49" charset="-128"/>
              <a:ea typeface="ＭＳ ゴシック" panose="020B0609070205080204" pitchFamily="49" charset="-128"/>
            </a:endParaRPr>
          </a:p>
          <a:p>
            <a:pPr algn="just"/>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ja-JP" sz="1200" dirty="0">
                <a:solidFill>
                  <a:srgbClr val="FF0000"/>
                </a:solidFill>
                <a:latin typeface="ＭＳ ゴシック" panose="020B0609070205080204" pitchFamily="49" charset="-128"/>
                <a:ea typeface="ＭＳ ゴシック" panose="020B0609070205080204" pitchFamily="49" charset="-128"/>
              </a:rPr>
              <a:t>ご不明な点などございましたら、森本（</a:t>
            </a:r>
            <a:r>
              <a:rPr lang="en-US" altLang="ja-JP" sz="1200" dirty="0">
                <a:solidFill>
                  <a:srgbClr val="FF0000"/>
                </a:solidFill>
                <a:latin typeface="ＭＳ ゴシック" panose="020B0609070205080204" pitchFamily="49" charset="-128"/>
                <a:ea typeface="ＭＳ ゴシック" panose="020B0609070205080204" pitchFamily="49" charset="-128"/>
              </a:rPr>
              <a:t>m-morimoto@rikkyo.ac.jp</a:t>
            </a:r>
            <a:r>
              <a:rPr lang="ja-JP" altLang="ja-JP" sz="1200" dirty="0">
                <a:solidFill>
                  <a:srgbClr val="FF0000"/>
                </a:solidFill>
                <a:latin typeface="ＭＳ ゴシック" panose="020B0609070205080204" pitchFamily="49" charset="-128"/>
                <a:ea typeface="ＭＳ ゴシック" panose="020B0609070205080204" pitchFamily="49" charset="-128"/>
              </a:rPr>
              <a:t>）へご連絡ください。よろしくお願い申し上げます。</a:t>
            </a:r>
            <a:endParaRPr kumimoji="1" lang="ja-JP" altLang="en-US" sz="1200" dirty="0">
              <a:solidFill>
                <a:srgbClr val="FF0000"/>
              </a:solidFill>
              <a:latin typeface="ＭＳ ゴシック" panose="020B0609070205080204" pitchFamily="49" charset="-128"/>
              <a:ea typeface="ＭＳ ゴシック" panose="020B0609070205080204" pitchFamily="49" charset="-128"/>
            </a:endParaRPr>
          </a:p>
        </p:txBody>
      </p:sp>
      <p:sp>
        <p:nvSpPr>
          <p:cNvPr id="9" name="テキスト ボックス 8">
            <a:extLst>
              <a:ext uri="{FF2B5EF4-FFF2-40B4-BE49-F238E27FC236}">
                <a16:creationId xmlns:a16="http://schemas.microsoft.com/office/drawing/2014/main" id="{F20E42AD-EAB7-4C46-8FF1-AC49EED3FFC8}"/>
              </a:ext>
            </a:extLst>
          </p:cNvPr>
          <p:cNvSpPr txBox="1"/>
          <p:nvPr/>
        </p:nvSpPr>
        <p:spPr>
          <a:xfrm>
            <a:off x="240146" y="418624"/>
            <a:ext cx="819150" cy="461665"/>
          </a:xfrm>
          <a:prstGeom prst="rect">
            <a:avLst/>
          </a:prstGeom>
          <a:noFill/>
        </p:spPr>
        <p:txBody>
          <a:bodyPr wrap="square" rtlCol="0">
            <a:spAutoFit/>
          </a:bodyPr>
          <a:lstStyle/>
          <a:p>
            <a:r>
              <a:rPr kumimoji="1" lang="en-US" altLang="ja-JP" sz="2400" dirty="0">
                <a:latin typeface="Arial" panose="020B0604020202020204" pitchFamily="34" charset="0"/>
                <a:cs typeface="Arial" panose="020B0604020202020204" pitchFamily="34" charset="0"/>
              </a:rPr>
              <a:t>P01</a:t>
            </a:r>
            <a:endParaRPr kumimoji="1" lang="ja-JP" altLang="en-US" sz="2400" dirty="0">
              <a:latin typeface="Arial" panose="020B0604020202020204" pitchFamily="34" charset="0"/>
              <a:cs typeface="Arial" panose="020B0604020202020204" pitchFamily="34" charset="0"/>
            </a:endParaRPr>
          </a:p>
        </p:txBody>
      </p:sp>
      <p:sp>
        <p:nvSpPr>
          <p:cNvPr id="6" name="テキスト ボックス 5">
            <a:extLst>
              <a:ext uri="{FF2B5EF4-FFF2-40B4-BE49-F238E27FC236}">
                <a16:creationId xmlns:a16="http://schemas.microsoft.com/office/drawing/2014/main" id="{07F6E95B-D8C7-486B-929D-AD1AA962867A}"/>
              </a:ext>
            </a:extLst>
          </p:cNvPr>
          <p:cNvSpPr txBox="1"/>
          <p:nvPr/>
        </p:nvSpPr>
        <p:spPr>
          <a:xfrm>
            <a:off x="262084" y="226076"/>
            <a:ext cx="947592" cy="954107"/>
          </a:xfrm>
          <a:prstGeom prst="rect">
            <a:avLst/>
          </a:prstGeom>
          <a:solidFill>
            <a:schemeClr val="bg1"/>
          </a:solidFill>
          <a:ln w="25400">
            <a:solidFill>
              <a:srgbClr val="0000FF"/>
            </a:solidFill>
          </a:ln>
        </p:spPr>
        <p:txBody>
          <a:bodyPr wrap="square" rtlCol="0">
            <a:spAutoFit/>
          </a:bodyPr>
          <a:lstStyle/>
          <a:p>
            <a:pPr algn="just"/>
            <a:r>
              <a:rPr kumimoji="1" lang="ja-JP" altLang="en-US" sz="1400" dirty="0">
                <a:solidFill>
                  <a:srgbClr val="0000FF"/>
                </a:solidFill>
                <a:latin typeface="メイリオ" panose="020B0604030504040204" pitchFamily="50" charset="-128"/>
                <a:ea typeface="メイリオ" panose="020B0604030504040204" pitchFamily="50" charset="-128"/>
              </a:rPr>
              <a:t>ここは空けておいてください。</a:t>
            </a:r>
            <a:endParaRPr kumimoji="1" lang="en-US" altLang="ja-JP" sz="1400" dirty="0">
              <a:solidFill>
                <a:srgbClr val="0000FF"/>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32288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93586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TotalTime>
  <Words>507</Words>
  <Application>Microsoft Office PowerPoint</Application>
  <PresentationFormat>画面に合わせる (4:3)</PresentationFormat>
  <Paragraphs>19</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ＭＳ ゴシック</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dc:creator>
  <cp:lastModifiedBy> </cp:lastModifiedBy>
  <cp:revision>36</cp:revision>
  <cp:lastPrinted>2021-03-23T06:57:20Z</cp:lastPrinted>
  <dcterms:created xsi:type="dcterms:W3CDTF">2021-03-23T05:53:41Z</dcterms:created>
  <dcterms:modified xsi:type="dcterms:W3CDTF">2021-03-31T05:40:54Z</dcterms:modified>
</cp:coreProperties>
</file>